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4400CC-B5ED-46C1-A9FE-DDCE5677255D}" v="57" dt="2023-05-17T07:24:01.6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04" autoAdjust="0"/>
    <p:restoredTop sz="91765" autoAdjust="0"/>
  </p:normalViewPr>
  <p:slideViewPr>
    <p:cSldViewPr snapToGrid="0">
      <p:cViewPr varScale="1">
        <p:scale>
          <a:sx n="75" d="100"/>
          <a:sy n="75" d="100"/>
        </p:scale>
        <p:origin x="80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93A65-6240-4D60-AB59-E5B4C2200CC0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0A23F-74AC-4663-AED5-21AF91E6F5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070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14/01/2024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عروض الذكرى السنوية - الكويتات، العين من اللولو حتي 27 سبتمبر - عروض  وتخفيضات اللولو الإمارات">
            <a:extLst>
              <a:ext uri="{FF2B5EF4-FFF2-40B4-BE49-F238E27FC236}">
                <a16:creationId xmlns:a16="http://schemas.microsoft.com/office/drawing/2014/main" id="{04CBB620-887A-8687-C83B-22A5A9AFE06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686" r="1881" b="14235"/>
          <a:stretch/>
        </p:blipFill>
        <p:spPr bwMode="auto">
          <a:xfrm>
            <a:off x="3445220" y="203199"/>
            <a:ext cx="6440460" cy="628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888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b9aab31-0c16-4346-9c38-04415f4a4d2d">
      <UserInfo>
        <DisplayName>EIMAN RASHED ALSHAMSI</DisplayName>
        <AccountId>10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CC07870C-DAE9-48E8-AE3C-4040A50658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C8D801-AC98-43E3-9B17-53ACBC7991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4F760C8-FADA-4324-A0F1-726ABA51B091}">
  <ds:schemaRefs>
    <ds:schemaRef ds:uri="http://purl.org/dc/dcmitype/"/>
    <ds:schemaRef ds:uri="http://www.w3.org/XML/1998/namespace"/>
    <ds:schemaRef ds:uri="0860e916-1933-4f54-bf75-902e7a9d18bb"/>
    <ds:schemaRef ds:uri="http://purl.org/dc/terms/"/>
    <ds:schemaRef ds:uri="http://schemas.microsoft.com/office/2006/documentManagement/types"/>
    <ds:schemaRef ds:uri="c1803469-1359-4921-b8b2-4aa11e6de6e4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9b9aab31-0c16-4346-9c38-04415f4a4d2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aisha alshamsi</cp:lastModifiedBy>
  <cp:revision>33</cp:revision>
  <dcterms:created xsi:type="dcterms:W3CDTF">2023-05-01T10:02:06Z</dcterms:created>
  <dcterms:modified xsi:type="dcterms:W3CDTF">2024-01-14T11:12:34Z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